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9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CD1A5-771D-5F4A-B462-E68DA51F7D3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94C35-105E-624B-90FC-C518E3F5E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52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Bigfoot data: 4250 records</a:t>
            </a:r>
          </a:p>
          <a:p>
            <a:r>
              <a:rPr lang="en-US" dirty="0"/>
              <a:t>UFOs: 138,015 records</a:t>
            </a:r>
          </a:p>
          <a:p>
            <a:r>
              <a:rPr lang="en-US" dirty="0"/>
              <a:t>Haunted Houses: 10,992 records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94C35-105E-624B-90FC-C518E3F5EA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7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9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29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5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93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544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0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16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3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50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4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25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49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igfoot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captaintarekdreams.blogspot.com/2016/12/the-most-horror-convincing-ghost-photos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A2B37-0B18-C565-04C9-CFACFC08C3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n-US" dirty="0"/>
              <a:t>Superstition wranglers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183B6-056E-D8AD-D919-86F2331D0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Mitchell </a:t>
            </a:r>
            <a:r>
              <a:rPr lang="en-US" sz="2400" dirty="0" err="1"/>
              <a:t>Boullt</a:t>
            </a:r>
            <a:r>
              <a:rPr lang="en-US" sz="2400" dirty="0"/>
              <a:t>, Caroline Christy, Alison Faulkner, </a:t>
            </a:r>
          </a:p>
          <a:p>
            <a:r>
              <a:rPr lang="en-US" sz="2400" dirty="0"/>
              <a:t>Justin Ho, Madison Lusane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EC1EAC-BBF2-4807-AE2E-97102D112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88490" cy="22884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F4EBC8-955D-403D-0125-41D981DA9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058" y="165021"/>
            <a:ext cx="1919941" cy="23169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05DCB3-E3A9-B3AE-48D5-37871935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2806" y="3810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621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>
            <a:extLst>
              <a:ext uri="{FF2B5EF4-FFF2-40B4-BE49-F238E27FC236}">
                <a16:creationId xmlns:a16="http://schemas.microsoft.com/office/drawing/2014/main" id="{3E0A8775-6CF1-66A4-9444-378DF1585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369" r="14369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E12CD5-753B-0695-6C8D-EC74B82E8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accent2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Project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34789-E76C-8BA7-856C-B81A4A828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r>
              <a:rPr lang="en-US" sz="2400" dirty="0"/>
              <a:t>The purpose of our project is to analyze different paranormal activity such as haunted houses, UFO and Bigfoot sightings. </a:t>
            </a:r>
          </a:p>
          <a:p>
            <a:r>
              <a:rPr lang="en-US" sz="2400" dirty="0"/>
              <a:t>After we gathered all 3 datasets, we created a combined database to interpret these reports.  Our team created maps and graphs to visually interpret our findings by both location and time.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72BFC4-2AF1-4E16-4AC8-9F6C1B27D66D}"/>
              </a:ext>
            </a:extLst>
          </p:cNvPr>
          <p:cNvSpPr txBox="1"/>
          <p:nvPr/>
        </p:nvSpPr>
        <p:spPr>
          <a:xfrm>
            <a:off x="642" y="685800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en.wikipedia.org/wiki/Bigfoot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1192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2A599-F3A2-DF5B-47CB-E16C4F826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n-US" sz="3600" dirty="0"/>
              <a:t>Datasets used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413525-016D-B2F0-04D5-D76FF640DF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54796"/>
          <a:stretch/>
        </p:blipFill>
        <p:spPr>
          <a:xfrm>
            <a:off x="20" y="0"/>
            <a:ext cx="4657325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AB422-1BCE-D337-B231-DCB944C39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496" y="2640692"/>
            <a:ext cx="5925310" cy="3255252"/>
          </a:xfrm>
        </p:spPr>
        <p:txBody>
          <a:bodyPr>
            <a:normAutofit/>
          </a:bodyPr>
          <a:lstStyle/>
          <a:p>
            <a:r>
              <a:rPr lang="en-US" sz="2400" dirty="0"/>
              <a:t>The data we obtained from data.world are:</a:t>
            </a:r>
          </a:p>
          <a:p>
            <a:r>
              <a:rPr lang="en-US" sz="2400" dirty="0"/>
              <a:t>BigFoot </a:t>
            </a:r>
          </a:p>
          <a:p>
            <a:r>
              <a:rPr lang="en-US" sz="2400" dirty="0"/>
              <a:t>UFO</a:t>
            </a:r>
          </a:p>
          <a:p>
            <a:r>
              <a:rPr lang="en-US" sz="2400" dirty="0"/>
              <a:t>Haunted Houses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F7E237-DD2A-A290-A729-349CBC298EBD}"/>
              </a:ext>
            </a:extLst>
          </p:cNvPr>
          <p:cNvSpPr txBox="1"/>
          <p:nvPr/>
        </p:nvSpPr>
        <p:spPr>
          <a:xfrm>
            <a:off x="20" y="6858000"/>
            <a:ext cx="46573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captaintarekdreams.blogspot.com/2016/12/the-most-horror-convincing-ghost-photos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71815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30FE0-C542-45A1-BCD8-935787009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7AE0A-A2DB-B0DF-58EC-5F8BD0C03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6984" y="1283546"/>
            <a:ext cx="5715917" cy="3914063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404040"/>
                </a:solidFill>
              </a:rPr>
              <a:t>CSV</a:t>
            </a:r>
          </a:p>
          <a:p>
            <a:r>
              <a:rPr lang="en-US" sz="2400" dirty="0" err="1">
                <a:solidFill>
                  <a:srgbClr val="404040"/>
                </a:solidFill>
              </a:rPr>
              <a:t>Gmaps</a:t>
            </a:r>
            <a:r>
              <a:rPr lang="en-US" sz="2400" dirty="0">
                <a:solidFill>
                  <a:srgbClr val="404040"/>
                </a:solidFill>
              </a:rPr>
              <a:t> </a:t>
            </a:r>
          </a:p>
          <a:p>
            <a:r>
              <a:rPr lang="en-US" sz="2400" dirty="0" err="1">
                <a:solidFill>
                  <a:srgbClr val="404040"/>
                </a:solidFill>
              </a:rPr>
              <a:t>Json</a:t>
            </a:r>
            <a:endParaRPr lang="en-US" sz="2400" dirty="0">
              <a:solidFill>
                <a:srgbClr val="404040"/>
              </a:solidFill>
            </a:endParaRPr>
          </a:p>
          <a:p>
            <a:r>
              <a:rPr lang="en-US" sz="2400" dirty="0">
                <a:solidFill>
                  <a:srgbClr val="404040"/>
                </a:solidFill>
              </a:rPr>
              <a:t>Pandas</a:t>
            </a:r>
          </a:p>
          <a:p>
            <a:r>
              <a:rPr lang="en-US" sz="2400" dirty="0" err="1">
                <a:solidFill>
                  <a:srgbClr val="404040"/>
                </a:solidFill>
              </a:rPr>
              <a:t>Pprint</a:t>
            </a:r>
            <a:r>
              <a:rPr lang="en-US" sz="2400" dirty="0">
                <a:solidFill>
                  <a:srgbClr val="404040"/>
                </a:solidFill>
              </a:rPr>
              <a:t> </a:t>
            </a:r>
          </a:p>
          <a:p>
            <a:r>
              <a:rPr lang="en-US" sz="2400" dirty="0">
                <a:solidFill>
                  <a:srgbClr val="404040"/>
                </a:solidFill>
              </a:rPr>
              <a:t>Requests</a:t>
            </a:r>
          </a:p>
          <a:p>
            <a:r>
              <a:rPr lang="en-US" sz="2400" dirty="0">
                <a:solidFill>
                  <a:srgbClr val="404040"/>
                </a:solidFill>
              </a:rPr>
              <a:t>Time</a:t>
            </a:r>
          </a:p>
          <a:p>
            <a:r>
              <a:rPr lang="en-US" sz="2400" dirty="0" err="1">
                <a:solidFill>
                  <a:srgbClr val="404040"/>
                </a:solidFill>
              </a:rPr>
              <a:t>Unicodedata</a:t>
            </a:r>
            <a:endParaRPr lang="en-US" sz="2400" dirty="0">
              <a:solidFill>
                <a:srgbClr val="404040"/>
              </a:solidFill>
            </a:endParaRPr>
          </a:p>
          <a:p>
            <a:r>
              <a:rPr lang="en-US" sz="2400" dirty="0">
                <a:solidFill>
                  <a:srgbClr val="404040"/>
                </a:solidFill>
              </a:rPr>
              <a:t>Unicode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0C54DC-E881-3B0A-FB75-DCF3A6A61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Libraries used</a:t>
            </a:r>
          </a:p>
        </p:txBody>
      </p:sp>
    </p:spTree>
    <p:extLst>
      <p:ext uri="{BB962C8B-B14F-4D97-AF65-F5344CB8AC3E}">
        <p14:creationId xmlns:p14="http://schemas.microsoft.com/office/powerpoint/2010/main" val="370853854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Widescreen</PresentationFormat>
  <Paragraphs>27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Gill Sans MT</vt:lpstr>
      <vt:lpstr>Parcel</vt:lpstr>
      <vt:lpstr>Superstition wranglers</vt:lpstr>
      <vt:lpstr>Project Purpose</vt:lpstr>
      <vt:lpstr>Datasets used</vt:lpstr>
      <vt:lpstr>Libraries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Ghostbusters</dc:title>
  <dc:creator>Madison Lusane</dc:creator>
  <cp:lastModifiedBy>Alison Faulkner</cp:lastModifiedBy>
  <cp:revision>2</cp:revision>
  <dcterms:created xsi:type="dcterms:W3CDTF">2023-01-16T12:16:05Z</dcterms:created>
  <dcterms:modified xsi:type="dcterms:W3CDTF">2023-01-17T15:47:31Z</dcterms:modified>
</cp:coreProperties>
</file>

<file path=docProps/thumbnail.jpeg>
</file>